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4"/>
  </p:sldMasterIdLst>
  <p:notesMasterIdLst>
    <p:notesMasterId r:id="rId7"/>
  </p:notesMasterIdLst>
  <p:sldIdLst>
    <p:sldId id="269" r:id="rId5"/>
    <p:sldId id="27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A52B40-AEEE-4962-8153-B5CABC1AE625}" v="3" dt="2021-02-04T09:11:14.6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0" d="100"/>
          <a:sy n="40" d="100"/>
        </p:scale>
        <p:origin x="11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un Hong Cheung" userId="93770ea5-7e51-4abf-bb49-331f76e5b77e" providerId="ADAL" clId="{9EA52B40-AEEE-4962-8153-B5CABC1AE625}"/>
    <pc:docChg chg="custSel modSld">
      <pc:chgData name="Chun Hong Cheung" userId="93770ea5-7e51-4abf-bb49-331f76e5b77e" providerId="ADAL" clId="{9EA52B40-AEEE-4962-8153-B5CABC1AE625}" dt="2021-02-04T09:11:55.107" v="24" actId="14100"/>
      <pc:docMkLst>
        <pc:docMk/>
      </pc:docMkLst>
      <pc:sldChg chg="addSp delSp modSp mod">
        <pc:chgData name="Chun Hong Cheung" userId="93770ea5-7e51-4abf-bb49-331f76e5b77e" providerId="ADAL" clId="{9EA52B40-AEEE-4962-8153-B5CABC1AE625}" dt="2021-02-04T09:11:55.107" v="24" actId="14100"/>
        <pc:sldMkLst>
          <pc:docMk/>
          <pc:sldMk cId="4025185055" sldId="269"/>
        </pc:sldMkLst>
        <pc:picChg chg="add mod">
          <ac:chgData name="Chun Hong Cheung" userId="93770ea5-7e51-4abf-bb49-331f76e5b77e" providerId="ADAL" clId="{9EA52B40-AEEE-4962-8153-B5CABC1AE625}" dt="2021-02-04T09:11:55.107" v="24" actId="14100"/>
          <ac:picMkLst>
            <pc:docMk/>
            <pc:sldMk cId="4025185055" sldId="269"/>
            <ac:picMk id="4" creationId="{06F54929-0CE6-46D2-9AC0-D94126540474}"/>
          </ac:picMkLst>
        </pc:picChg>
        <pc:picChg chg="del">
          <ac:chgData name="Chun Hong Cheung" userId="93770ea5-7e51-4abf-bb49-331f76e5b77e" providerId="ADAL" clId="{9EA52B40-AEEE-4962-8153-B5CABC1AE625}" dt="2021-02-03T08:54:21.154" v="0" actId="478"/>
          <ac:picMkLst>
            <pc:docMk/>
            <pc:sldMk cId="4025185055" sldId="269"/>
            <ac:picMk id="8" creationId="{16D94B34-A0A7-45E3-8CC5-7F12AE4B86C7}"/>
          </ac:picMkLst>
        </pc:picChg>
        <pc:picChg chg="add del mod">
          <ac:chgData name="Chun Hong Cheung" userId="93770ea5-7e51-4abf-bb49-331f76e5b77e" providerId="ADAL" clId="{9EA52B40-AEEE-4962-8153-B5CABC1AE625}" dt="2021-02-04T09:11:05.884" v="18" actId="478"/>
          <ac:picMkLst>
            <pc:docMk/>
            <pc:sldMk cId="4025185055" sldId="269"/>
            <ac:picMk id="10" creationId="{48BF7668-9755-446C-92C9-35C8B5D4978E}"/>
          </ac:picMkLst>
        </pc:picChg>
      </pc:sldChg>
      <pc:sldChg chg="addSp delSp modSp mod">
        <pc:chgData name="Chun Hong Cheung" userId="93770ea5-7e51-4abf-bb49-331f76e5b77e" providerId="ADAL" clId="{9EA52B40-AEEE-4962-8153-B5CABC1AE625}" dt="2021-02-03T08:54:48.069" v="17" actId="1076"/>
        <pc:sldMkLst>
          <pc:docMk/>
          <pc:sldMk cId="3251704103" sldId="270"/>
        </pc:sldMkLst>
        <pc:picChg chg="del mod">
          <ac:chgData name="Chun Hong Cheung" userId="93770ea5-7e51-4abf-bb49-331f76e5b77e" providerId="ADAL" clId="{9EA52B40-AEEE-4962-8153-B5CABC1AE625}" dt="2021-02-03T08:54:41.931" v="14" actId="478"/>
          <ac:picMkLst>
            <pc:docMk/>
            <pc:sldMk cId="3251704103" sldId="270"/>
            <ac:picMk id="4" creationId="{E333EB4D-9881-4BB5-96BA-5D121BE152BF}"/>
          </ac:picMkLst>
        </pc:picChg>
        <pc:picChg chg="add mod">
          <ac:chgData name="Chun Hong Cheung" userId="93770ea5-7e51-4abf-bb49-331f76e5b77e" providerId="ADAL" clId="{9EA52B40-AEEE-4962-8153-B5CABC1AE625}" dt="2021-02-03T08:54:48.069" v="17" actId="1076"/>
          <ac:picMkLst>
            <pc:docMk/>
            <pc:sldMk cId="3251704103" sldId="270"/>
            <ac:picMk id="9" creationId="{5FFC41DD-3E77-4B6F-9380-4BCD9CA63792}"/>
          </ac:picMkLst>
        </pc:picChg>
      </pc:sldChg>
    </pc:docChg>
  </pc:docChgLst>
</pc:chgInfo>
</file>

<file path=ppt/media/image1.jpeg>
</file>

<file path=ppt/media/image2.jp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6EA23-0339-4E46-9F25-7D838E79EF17}" type="datetimeFigureOut">
              <a:rPr lang="en-US" smtClean="0"/>
              <a:t>2/4/2021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81925-CA98-455D-A45B-7A71D36D90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C2E5755-BE71-42AB-90F6-2F0E564E55A6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EC607-3EF5-436E-A362-C37FB4F54254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CAF28-6DF0-4504-9918-536BB1B9FA11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E68CF-544E-4644-A5ED-8BFA55AC904A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920DED0-842D-4236-8DE2-847A33CFA49E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E865-D6F4-43E8-B056-5F77FF98F8C7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92656-D9E5-45DE-AB78-A02B96C0D337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DD20B-CD57-45CB-9DE3-30B0CB335A7F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F8FB-3BFB-4C6B-BFA1-0EF9A6BEF927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B5E6-956A-4BA4-975A-E7DEF0A26FCD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6274AE70-3B2E-4296-B975-61046C051972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4758159-BAD0-408E-BBE1-96B668F1C589}" type="datetime1">
              <a:rPr lang="en-US" smtClean="0"/>
              <a:t>2/4/2021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-142875" y="-42332"/>
            <a:ext cx="12191980" cy="6857990"/>
          </a:xfrm>
          <a:prstGeom prst="rect">
            <a:avLst/>
          </a:prstGeom>
        </p:spPr>
      </p:pic>
      <p:sp>
        <p:nvSpPr>
          <p:cNvPr id="23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4623127"/>
            <a:ext cx="907084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Sit Dolor Amet</a:t>
            </a:r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0E48B47-0DAD-456C-848E-44A94F2F9F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 descr="Letter&#10;&#10;Description automatically generated with medium confidence">
            <a:extLst>
              <a:ext uri="{FF2B5EF4-FFF2-40B4-BE49-F238E27FC236}">
                <a16:creationId xmlns:a16="http://schemas.microsoft.com/office/drawing/2014/main" id="{06F54929-0CE6-46D2-9AC0-D94126540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667000" y="-1359132"/>
            <a:ext cx="6857999" cy="95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-142875" y="-42332"/>
            <a:ext cx="12191980" cy="6857990"/>
          </a:xfrm>
          <a:prstGeom prst="rect">
            <a:avLst/>
          </a:prstGeom>
        </p:spPr>
      </p:pic>
      <p:sp>
        <p:nvSpPr>
          <p:cNvPr id="23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1708" y="4623127"/>
            <a:ext cx="907084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Sit Dolor Amet</a:t>
            </a:r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0E48B47-0DAD-456C-848E-44A94F2F9F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9" name="Picture 8" descr="A picture containing table&#10;&#10;Description automatically generated">
            <a:extLst>
              <a:ext uri="{FF2B5EF4-FFF2-40B4-BE49-F238E27FC236}">
                <a16:creationId xmlns:a16="http://schemas.microsoft.com/office/drawing/2014/main" id="{5FFC41DD-3E77-4B6F-9380-4BCD9CA63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667000" y="-1472998"/>
            <a:ext cx="6857999" cy="971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7041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728D249-1983-451D-8451-059C0BA5C7BA}">
  <ds:schemaRefs>
    <ds:schemaRef ds:uri="http://www.w3.org/XML/1998/namespace"/>
    <ds:schemaRef ds:uri="16c05727-aa75-4e4a-9b5f-8a80a1165891"/>
    <ds:schemaRef ds:uri="http://schemas.microsoft.com/office/2006/metadata/properties"/>
    <ds:schemaRef ds:uri="http://purl.org/dc/elements/1.1/"/>
    <ds:schemaRef ds:uri="http://purl.org/dc/terms/"/>
    <ds:schemaRef ds:uri="http://purl.org/dc/dcmitype/"/>
    <ds:schemaRef ds:uri="http://schemas.microsoft.com/office/2006/documentManagement/types"/>
    <ds:schemaRef ds:uri="71af3243-3dd4-4a8d-8c0d-dd76da1f02a5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design</Template>
  <TotalTime>3</TotalTime>
  <Words>6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Century Gothic</vt:lpstr>
      <vt:lpstr>Garamond</vt:lpstr>
      <vt:lpstr>Savon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</dc:creator>
  <cp:lastModifiedBy>Eric</cp:lastModifiedBy>
  <cp:revision>1</cp:revision>
  <dcterms:created xsi:type="dcterms:W3CDTF">2021-02-03T08:50:49Z</dcterms:created>
  <dcterms:modified xsi:type="dcterms:W3CDTF">2021-02-04T09:11:55Z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